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1"/>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51" r:id="rId30"/>
    <p:sldId id="352" r:id="rId31"/>
    <p:sldId id="353" r:id="rId32"/>
    <p:sldId id="320" r:id="rId33"/>
    <p:sldId id="338" r:id="rId34"/>
    <p:sldId id="346" r:id="rId35"/>
    <p:sldId id="321" r:id="rId36"/>
    <p:sldId id="337" r:id="rId37"/>
    <p:sldId id="342" r:id="rId38"/>
    <p:sldId id="345" r:id="rId39"/>
    <p:sldId id="343" r:id="rId40"/>
    <p:sldId id="344" r:id="rId41"/>
    <p:sldId id="316" r:id="rId42"/>
    <p:sldId id="330" r:id="rId43"/>
    <p:sldId id="349" r:id="rId44"/>
    <p:sldId id="317" r:id="rId45"/>
    <p:sldId id="334" r:id="rId46"/>
    <p:sldId id="350" r:id="rId47"/>
    <p:sldId id="324" r:id="rId48"/>
    <p:sldId id="325" r:id="rId49"/>
    <p:sldId id="314"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Encode Sans Medium" pitchFamily="2" charset="77"/>
      <p:regular r:id="rId56"/>
      <p:bold r:id="rId57"/>
    </p:embeddedFont>
    <p:embeddedFont>
      <p:font typeface="Fredoka One" panose="02000000000000000000" pitchFamily="2" charset="77"/>
      <p:regular r:id="rId58"/>
    </p:embeddedFont>
    <p:embeddedFont>
      <p:font typeface="Press Start 2P" pitchFamily="2"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client id="{C21075F0-ACE7-199A-8110-33D63044C3B1}" v="7" dt="2025-02-18T16:05:14.116"/>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7" autoAdjust="0"/>
    <p:restoredTop sz="90895" autoAdjust="0"/>
  </p:normalViewPr>
  <p:slideViewPr>
    <p:cSldViewPr snapToGrid="0">
      <p:cViewPr varScale="1">
        <p:scale>
          <a:sx n="130" d="100"/>
          <a:sy n="130"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DAD75C1-05B5-8E46-F0F1-45DB5C02C0C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E911953-3099-6AC7-554A-3CEFAC2A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D7D5577-E062-484F-E24C-14DA96E0F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1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159B2A4-B21C-7FB6-EE20-9FEB7C09EFA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AD97871-161D-C4E6-65B1-8933A6CF8B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F2496A87-F1BC-8051-B85D-F541611C3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731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3" name="Picture 2" descr="A diagram of a game&#10;&#10;AI-generated content may be incorrect.">
            <a:extLst>
              <a:ext uri="{FF2B5EF4-FFF2-40B4-BE49-F238E27FC236}">
                <a16:creationId xmlns:a16="http://schemas.microsoft.com/office/drawing/2014/main" id="{5B22CB3A-8720-2319-13F4-B6923624EF44}"/>
              </a:ext>
            </a:extLst>
          </p:cNvPr>
          <p:cNvPicPr>
            <a:picLocks noChangeAspect="1"/>
          </p:cNvPicPr>
          <p:nvPr/>
        </p:nvPicPr>
        <p:blipFill>
          <a:blip r:embed="rId5"/>
          <a:stretch>
            <a:fillRect/>
          </a:stretch>
        </p:blipFill>
        <p:spPr>
          <a:xfrm>
            <a:off x="1340048" y="1073021"/>
            <a:ext cx="3703600" cy="3533970"/>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7" name="Picture 6" descr="A diagram of a game&#10;&#10;Description automatically generated">
            <a:extLst>
              <a:ext uri="{FF2B5EF4-FFF2-40B4-BE49-F238E27FC236}">
                <a16:creationId xmlns:a16="http://schemas.microsoft.com/office/drawing/2014/main" id="{EF530AFE-2A42-661C-0BBB-7242349EAAF3}"/>
              </a:ext>
            </a:extLst>
          </p:cNvPr>
          <p:cNvPicPr>
            <a:picLocks noChangeAspect="1"/>
          </p:cNvPicPr>
          <p:nvPr/>
        </p:nvPicPr>
        <p:blipFill>
          <a:blip r:embed="rId5"/>
          <a:stretch>
            <a:fillRect/>
          </a:stretch>
        </p:blipFill>
        <p:spPr>
          <a:xfrm>
            <a:off x="871944" y="1016111"/>
            <a:ext cx="5638491" cy="3446417"/>
          </a:xfrm>
          <a:prstGeom prst="rect">
            <a:avLst/>
          </a:prstGeom>
        </p:spPr>
      </p:pic>
    </p:spTree>
    <p:extLst>
      <p:ext uri="{BB962C8B-B14F-4D97-AF65-F5344CB8AC3E}">
        <p14:creationId xmlns:p14="http://schemas.microsoft.com/office/powerpoint/2010/main" val="419847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5" name="Picture 4">
            <a:extLst>
              <a:ext uri="{FF2B5EF4-FFF2-40B4-BE49-F238E27FC236}">
                <a16:creationId xmlns:a16="http://schemas.microsoft.com/office/drawing/2014/main" id="{1DD3BC92-6C60-9B96-8683-2F7A54423CDD}"/>
              </a:ext>
            </a:extLst>
          </p:cNvPr>
          <p:cNvPicPr>
            <a:picLocks noChangeAspect="1"/>
          </p:cNvPicPr>
          <p:nvPr/>
        </p:nvPicPr>
        <p:blipFill>
          <a:blip r:embed="rId5"/>
          <a:stretch>
            <a:fillRect/>
          </a:stretch>
        </p:blipFill>
        <p:spPr>
          <a:xfrm>
            <a:off x="715613" y="1084144"/>
            <a:ext cx="6339307" cy="3310352"/>
          </a:xfrm>
          <a:prstGeom prst="rect">
            <a:avLst/>
          </a:prstGeom>
        </p:spPr>
      </p:pic>
    </p:spTree>
    <p:extLst>
      <p:ext uri="{BB962C8B-B14F-4D97-AF65-F5344CB8AC3E}">
        <p14:creationId xmlns:p14="http://schemas.microsoft.com/office/powerpoint/2010/main" val="411928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7" name="TextBox 6">
            <a:extLst>
              <a:ext uri="{FF2B5EF4-FFF2-40B4-BE49-F238E27FC236}">
                <a16:creationId xmlns:a16="http://schemas.microsoft.com/office/drawing/2014/main" id="{0ECB96A4-6E26-0501-952C-0FCC46D6B893}"/>
              </a:ext>
            </a:extLst>
          </p:cNvPr>
          <p:cNvSpPr txBox="1"/>
          <p:nvPr/>
        </p:nvSpPr>
        <p:spPr>
          <a:xfrm>
            <a:off x="750545" y="1432882"/>
            <a:ext cx="6381775" cy="2862322"/>
          </a:xfrm>
          <a:prstGeom prst="rect">
            <a:avLst/>
          </a:prstGeom>
          <a:noFill/>
        </p:spPr>
        <p:txBody>
          <a:bodyPr wrap="square" lIns="91440" tIns="45720" rIns="91440" bIns="45720" rtlCol="0" anchor="t">
            <a:spAutoFit/>
          </a:bodyPr>
          <a:lstStyle/>
          <a:p>
            <a:r>
              <a:rPr lang="en-US" sz="2800" dirty="0"/>
              <a:t>Complexity: 7/10</a:t>
            </a:r>
          </a:p>
          <a:p>
            <a:r>
              <a:rPr lang="en-US" sz="2800" dirty="0"/>
              <a:t>Priority: 1</a:t>
            </a:r>
          </a:p>
          <a:p>
            <a:endParaRPr lang="en-US" sz="2800" dirty="0"/>
          </a:p>
          <a:p>
            <a:r>
              <a:rPr lang="en-US" sz="1600" dirty="0"/>
              <a:t>Main Character Creator is needed to make this RPG game visually appealing.  The ability to pick your character’s appearance and its’ speed stat, health stat, and strength stat motivates the player to increase these stats by playing the game. Furthermore, creating the character’s animation used during fights, movement, and dying shows the game progressions.</a:t>
            </a:r>
          </a:p>
        </p:txBody>
      </p:sp>
    </p:spTree>
    <p:extLst>
      <p:ext uri="{BB962C8B-B14F-4D97-AF65-F5344CB8AC3E}">
        <p14:creationId xmlns:p14="http://schemas.microsoft.com/office/powerpoint/2010/main" val="30614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
        <p:nvSpPr>
          <p:cNvPr id="3" name="TextBox 2">
            <a:extLst>
              <a:ext uri="{FF2B5EF4-FFF2-40B4-BE49-F238E27FC236}">
                <a16:creationId xmlns:a16="http://schemas.microsoft.com/office/drawing/2014/main" id="{8B341450-BC44-07D2-3F0A-17C3D70EB5D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
        <p:nvSpPr>
          <p:cNvPr id="2" name="TextBox 1">
            <a:extLst>
              <a:ext uri="{FF2B5EF4-FFF2-40B4-BE49-F238E27FC236}">
                <a16:creationId xmlns:a16="http://schemas.microsoft.com/office/drawing/2014/main" id="{28BC802C-3064-F5DA-F0B3-C704563375CB}"/>
              </a:ext>
            </a:extLst>
          </p:cNvPr>
          <p:cNvSpPr txBox="1"/>
          <p:nvPr/>
        </p:nvSpPr>
        <p:spPr>
          <a:xfrm>
            <a:off x="362388" y="4439187"/>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1554480" y="863487"/>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
        <p:nvSpPr>
          <p:cNvPr id="2" name="TextBox 1">
            <a:extLst>
              <a:ext uri="{FF2B5EF4-FFF2-40B4-BE49-F238E27FC236}">
                <a16:creationId xmlns:a16="http://schemas.microsoft.com/office/drawing/2014/main" id="{C51096B3-30D9-2B98-7183-DDCFEDD356F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
        <p:nvSpPr>
          <p:cNvPr id="4" name="TextBox 3">
            <a:extLst>
              <a:ext uri="{FF2B5EF4-FFF2-40B4-BE49-F238E27FC236}">
                <a16:creationId xmlns:a16="http://schemas.microsoft.com/office/drawing/2014/main" id="{F746DE42-D86F-B943-6086-D767B22D6C40}"/>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00B0444-8A3D-7719-86B3-DE16571FF943}"/>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5EC48781-E168-BF09-21B3-BEBE774A31BE}"/>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400" dirty="0"/>
              <a:t>NPCs/Story Class Diagram</a:t>
            </a:r>
            <a:endParaRPr sz="1400" dirty="0"/>
          </a:p>
        </p:txBody>
      </p:sp>
      <p:grpSp>
        <p:nvGrpSpPr>
          <p:cNvPr id="2789" name="Google Shape;2789;p51">
            <a:extLst>
              <a:ext uri="{FF2B5EF4-FFF2-40B4-BE49-F238E27FC236}">
                <a16:creationId xmlns:a16="http://schemas.microsoft.com/office/drawing/2014/main" id="{DDF0A990-8B51-1320-3F92-7492EC83748D}"/>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D6AE617-471F-E4AB-C1D9-C1516DA1006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E375DA1-C56C-42DB-7208-536818A0A4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28536CD-11C4-ABDB-B261-B1853C2195A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CCEE0CE-3395-1E2F-E115-CAD0D07B311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0764C4F-574F-C84E-A7F5-43135DFBB9F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F7863FF-7C5D-A753-9458-5FA44E7FDE5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2954F1-9F8C-1BD2-8A00-257444EB7F7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2D89EBE-29BF-A60B-B9D5-108CEF866D4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A5A3979-1550-57D6-878A-054BA834F9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6A52E5F-36EA-3FAB-7350-B4EA2918DEE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F54C24E-DF3B-B9E3-157A-0A9894459A3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2033586-E03F-CE21-8613-C899C40DA78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D320E62-6B99-122D-5D48-191A5DEDD5D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6435113-7699-704F-B1C6-12A35A6ABFC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5E8352A-91F5-07A3-AABF-E6CBF91C3CC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55CCA1-9CE4-6D58-4A48-E7AB6D71437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779A593-564A-C35E-1D3B-D8EAE8DD3A4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AD5F6AA-7A83-FF72-B1E1-3F1E4EC83E9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A644A7C-DC2A-07C5-7378-EED40F5E3DDE}"/>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AE9592D-439F-1ADD-FC8F-F3FDC10E29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B07D162-DF89-7CE6-C45E-934145BB50C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E538487-F119-5552-1CCC-B541AE893F8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4138077-8F0B-986A-B85D-67C1C548527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pic>
        <p:nvPicPr>
          <p:cNvPr id="8" name="Picture 7" descr="A diagram of a computer&#10;&#10;AI-generated content may be incorrect.">
            <a:extLst>
              <a:ext uri="{FF2B5EF4-FFF2-40B4-BE49-F238E27FC236}">
                <a16:creationId xmlns:a16="http://schemas.microsoft.com/office/drawing/2014/main" id="{37A6F293-7B05-80DF-09C3-54AB9103CE47}"/>
              </a:ext>
            </a:extLst>
          </p:cNvPr>
          <p:cNvPicPr>
            <a:picLocks noChangeAspect="1"/>
          </p:cNvPicPr>
          <p:nvPr/>
        </p:nvPicPr>
        <p:blipFill>
          <a:blip r:embed="rId5"/>
          <a:stretch>
            <a:fillRect/>
          </a:stretch>
        </p:blipFill>
        <p:spPr>
          <a:xfrm>
            <a:off x="1376802" y="944660"/>
            <a:ext cx="5229102" cy="3573095"/>
          </a:xfrm>
          <a:prstGeom prst="rect">
            <a:avLst/>
          </a:prstGeom>
        </p:spPr>
      </p:pic>
    </p:spTree>
    <p:extLst>
      <p:ext uri="{BB962C8B-B14F-4D97-AF65-F5344CB8AC3E}">
        <p14:creationId xmlns:p14="http://schemas.microsoft.com/office/powerpoint/2010/main" val="29724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83642DFA-4E26-B66D-443A-D22F86EC649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3472A87B-B491-5B47-CAF1-CE5DF70312AE}"/>
              </a:ext>
            </a:extLst>
          </p:cNvPr>
          <p:cNvSpPr txBox="1">
            <a:spLocks noGrp="1"/>
          </p:cNvSpPr>
          <p:nvPr>
            <p:ph type="title"/>
          </p:nvPr>
        </p:nvSpPr>
        <p:spPr>
          <a:xfrm>
            <a:off x="408849" y="505400"/>
            <a:ext cx="72465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a:t>
            </a:r>
            <a:br>
              <a:rPr lang="en-US" altLang="zh-CN" sz="1900" dirty="0"/>
            </a:br>
            <a:r>
              <a:rPr lang="en-US" altLang="zh-CN" sz="1900" dirty="0"/>
              <a:t>POWER-UPS,INVENTORY Data Flow</a:t>
            </a:r>
            <a:endParaRPr sz="1900" dirty="0"/>
          </a:p>
        </p:txBody>
      </p:sp>
      <p:grpSp>
        <p:nvGrpSpPr>
          <p:cNvPr id="2789" name="Google Shape;2789;p51">
            <a:extLst>
              <a:ext uri="{FF2B5EF4-FFF2-40B4-BE49-F238E27FC236}">
                <a16:creationId xmlns:a16="http://schemas.microsoft.com/office/drawing/2014/main" id="{0F8042F2-042A-DCBE-DAF0-9B0252B7F39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6E0AB12-6C44-D97F-3A39-86B73C78EF7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A53C14F-7CF4-1974-B762-297474FC6E6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185AE27-AA16-6B21-5263-CA56E211566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8C761DB-DAFE-F864-87BB-E232AC54044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B1DD667-209A-3563-4BFE-880475EE413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EF00689-6533-64F0-C2DC-9B868B27379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CFFD657-7A59-3E40-1A21-1B7A492435E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E81D92A1-2A29-171D-EF8C-183735E402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5556C1C-5F61-C0B7-DEA9-3C06257ADB9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5746CC0-2381-96EC-0562-50A472ECF63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261607A-1E28-4365-FE16-3EF16E08A63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E1C237A4-BBB8-15A0-CAD1-6C60DD9375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C23304E-2A68-5526-B4AB-0BC1495BBFA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A4A8725-C9B9-A7BF-64DD-E05F8CAE806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44F61F5-91D0-3637-1027-FA9A00BFA68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50E547-0E46-470E-3F6F-D93C56E7307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31EE934-7E8A-CD64-119B-4210101A55A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09563B7-47BD-FDC7-0234-273D115E152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EA9E053-CE60-DFF3-F8C5-25BD8638635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F386E3F-92E6-DD94-DA0E-73A780D04CF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EC82D6D3-34A8-D845-85AF-2B26755ED2C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3E6095F-935A-251C-3A89-65892AF46DF8}"/>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46580979-7DA8-0863-3E43-FEB8BE52C7F6}"/>
              </a:ext>
            </a:extLst>
          </p:cNvPr>
          <p:cNvPicPr>
            <a:picLocks noChangeAspect="1"/>
          </p:cNvPicPr>
          <p:nvPr/>
        </p:nvPicPr>
        <p:blipFill>
          <a:blip r:embed="rId5"/>
          <a:stretch>
            <a:fillRect/>
          </a:stretch>
        </p:blipFill>
        <p:spPr>
          <a:xfrm>
            <a:off x="1404723" y="1197935"/>
            <a:ext cx="5676697" cy="3658788"/>
          </a:xfrm>
          <a:prstGeom prst="rect">
            <a:avLst/>
          </a:prstGeom>
        </p:spPr>
      </p:pic>
      <p:sp>
        <p:nvSpPr>
          <p:cNvPr id="9" name="TextBox 8">
            <a:extLst>
              <a:ext uri="{FF2B5EF4-FFF2-40B4-BE49-F238E27FC236}">
                <a16:creationId xmlns:a16="http://schemas.microsoft.com/office/drawing/2014/main" id="{736AB05D-739F-4DAB-6763-FC389974854D}"/>
              </a:ext>
            </a:extLst>
          </p:cNvPr>
          <p:cNvSpPr txBox="1"/>
          <p:nvPr/>
        </p:nvSpPr>
        <p:spPr>
          <a:xfrm>
            <a:off x="5259898" y="454894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12183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718067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1900" dirty="0"/>
              <a:t>COLLECTABLES, POWER-UPS,INVENTORY Use Case</a:t>
            </a:r>
            <a:endParaRPr sz="19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5" y="1323800"/>
            <a:ext cx="7400049" cy="3491964"/>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a:t>
            </a:r>
            <a:r>
              <a:rPr lang="en-US" altLang="zh-CN" sz="1900" dirty="0"/>
              <a:t>COLLECTABLES, POWER-UPS,INVENTORY Overview</a:t>
            </a:r>
            <a:endParaRPr sz="19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688331" y="1544187"/>
            <a:ext cx="6700953" cy="2616101"/>
          </a:xfrm>
          <a:prstGeom prst="rect">
            <a:avLst/>
          </a:prstGeom>
          <a:noFill/>
        </p:spPr>
        <p:txBody>
          <a:bodyPr wrap="square" rtlCol="0">
            <a:spAutoFit/>
          </a:bodyPr>
          <a:lstStyle/>
          <a:p>
            <a:r>
              <a:rPr lang="en-US" sz="2800" dirty="0"/>
              <a:t>Complexity: 6/10</a:t>
            </a:r>
          </a:p>
          <a:p>
            <a:r>
              <a:rPr lang="en-US" sz="2800" dirty="0"/>
              <a:t>Priority: 3</a:t>
            </a:r>
          </a:p>
          <a:p>
            <a:endParaRPr lang="en-US" sz="2800" dirty="0"/>
          </a:p>
          <a:p>
            <a:r>
              <a:rPr lang="en-US" sz="1600" dirty="0"/>
              <a:t>The most complex part will likely be the implementation of the inventory system. Though more exciting for the player experience, collectables and power-ups are not an essential part of our game as it could be played without them. The inventory system would not be necessary without them either.</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1407</TotalTime>
  <Words>1933</Words>
  <Application>Microsoft Macintosh PowerPoint</Application>
  <PresentationFormat>On-screen Show (16:9)</PresentationFormat>
  <Paragraphs>300</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Press Start 2P</vt:lpstr>
      <vt:lpstr>Calibri</vt:lpstr>
      <vt:lpstr>Arial</vt:lpstr>
      <vt:lpstr>Wingdings</vt:lpstr>
      <vt:lpstr>Encode Sans Medium</vt:lpstr>
      <vt:lpstr>Fredoka One</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Class Diagram</vt:lpstr>
      <vt:lpstr>TL2:Todd – NPCs/Story Use Case</vt:lpstr>
      <vt:lpstr>PowerPoint Presentation</vt:lpstr>
      <vt:lpstr>TL4:Shan – COLLECTABLES, POWER-UPS,INVENTORY Data Flow</vt:lpstr>
      <vt:lpstr>TL4:Shan – COLLECTABLES, POWER-UPS,INVENTORY Use Case</vt:lpstr>
      <vt:lpstr>TL4:Shan – COLLECTABLES, POWER-UPS,INVENTORY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Sky Games</dc:title>
  <dc:creator>darkl</dc:creator>
  <cp:lastModifiedBy>Eldridge, Mark Anthony</cp:lastModifiedBy>
  <cp:revision>296</cp:revision>
  <dcterms:modified xsi:type="dcterms:W3CDTF">2025-02-18T16:16:04Z</dcterms:modified>
</cp:coreProperties>
</file>